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8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1"/>
    <p:restoredTop sz="94660"/>
  </p:normalViewPr>
  <p:slideViewPr>
    <p:cSldViewPr snapToGrid="0">
      <p:cViewPr varScale="1">
        <p:scale>
          <a:sx n="37" d="100"/>
          <a:sy n="37" d="100"/>
        </p:scale>
        <p:origin x="-2862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30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31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159" y="739973"/>
            <a:ext cx="2561447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32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33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34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77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05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22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10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7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9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8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11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45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192997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50D5D-F22C-4B67-BBC1-021D48105FDA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7B76-A184-404C-BD29-9652426CD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7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下矢印 112"/>
          <p:cNvSpPr/>
          <p:nvPr/>
        </p:nvSpPr>
        <p:spPr>
          <a:xfrm rot="16200000">
            <a:off x="4161795" y="5607054"/>
            <a:ext cx="295275" cy="1005404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01" name="下矢印 3"/>
          <p:cNvSpPr/>
          <p:nvPr/>
        </p:nvSpPr>
        <p:spPr>
          <a:xfrm>
            <a:off x="2358828" y="1602138"/>
            <a:ext cx="267941" cy="41289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ja-JP" altLang="en-US" sz="14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02" name="下矢印 11"/>
          <p:cNvSpPr/>
          <p:nvPr/>
        </p:nvSpPr>
        <p:spPr>
          <a:xfrm>
            <a:off x="2344258" y="3113482"/>
            <a:ext cx="295275" cy="504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ja-JP" altLang="en-US" sz="14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03" name="下矢印 12"/>
          <p:cNvSpPr/>
          <p:nvPr/>
        </p:nvSpPr>
        <p:spPr>
          <a:xfrm>
            <a:off x="2358305" y="4271470"/>
            <a:ext cx="295275" cy="468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ja-JP" altLang="en-US" sz="14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04" name="下矢印 13"/>
          <p:cNvSpPr/>
          <p:nvPr/>
        </p:nvSpPr>
        <p:spPr>
          <a:xfrm>
            <a:off x="2342378" y="5311299"/>
            <a:ext cx="311202" cy="4767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ja-JP" altLang="en-US" sz="14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05" name="下矢印 14"/>
          <p:cNvSpPr/>
          <p:nvPr/>
        </p:nvSpPr>
        <p:spPr>
          <a:xfrm>
            <a:off x="2331494" y="6308494"/>
            <a:ext cx="295275" cy="504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ja-JP" altLang="en-US" sz="14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06" name="下矢印 116"/>
          <p:cNvSpPr/>
          <p:nvPr/>
        </p:nvSpPr>
        <p:spPr>
          <a:xfrm>
            <a:off x="2331498" y="7252271"/>
            <a:ext cx="308035" cy="41738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ja-JP" altLang="en-US" sz="14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07" name="テキスト ボックス 2"/>
          <p:cNvSpPr txBox="1"/>
          <p:nvPr/>
        </p:nvSpPr>
        <p:spPr>
          <a:xfrm>
            <a:off x="963298" y="729771"/>
            <a:ext cx="3627752" cy="864440"/>
          </a:xfrm>
          <a:prstGeom prst="rect">
            <a:avLst/>
          </a:prstGeom>
          <a:noFill/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tIns="108000" bIns="108000" rtlCol="0" anchor="ctr">
            <a:spAutoFit/>
          </a:bodyPr>
          <a:lstStyle/>
          <a:p>
            <a:r>
              <a:rPr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利用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者、就労系サービス事業所、相談</a:t>
            </a:r>
            <a:r>
              <a:rPr lang="ja-JP" altLang="en-US" sz="14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支援専門員等</a:t>
            </a:r>
            <a:r>
              <a:rPr lang="en-US" altLang="ja-JP" sz="14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在宅にてサービス提供を行うかどうかの検討</a:t>
            </a:r>
            <a:endParaRPr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08" name="テキスト ボックス 3"/>
          <p:cNvSpPr txBox="1"/>
          <p:nvPr/>
        </p:nvSpPr>
        <p:spPr>
          <a:xfrm>
            <a:off x="958534" y="2022962"/>
            <a:ext cx="4932178" cy="1079884"/>
          </a:xfrm>
          <a:prstGeom prst="rect">
            <a:avLst/>
          </a:prstGeom>
          <a:solidFill>
            <a:schemeClr val="lt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altLang="ja-JP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サービス提供事業所</a:t>
            </a:r>
            <a:r>
              <a:rPr lang="en-US" altLang="ja-JP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】</a:t>
            </a:r>
          </a:p>
          <a:p>
            <a:pPr marL="105750" algn="just"/>
            <a:r>
              <a:rPr lang="ja-JP" altLang="en-US" sz="1400" b="1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①「在宅</a:t>
            </a:r>
            <a:r>
              <a:rPr lang="ja-JP" altLang="en-US" sz="14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でのサービス提供に係る申出書</a:t>
            </a:r>
            <a:r>
              <a:rPr lang="ja-JP" sz="1400" b="1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」</a:t>
            </a:r>
            <a:r>
              <a:rPr lang="ja-JP" sz="1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の作成</a:t>
            </a:r>
          </a:p>
          <a:p>
            <a:pPr marL="105750" algn="just"/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★</a:t>
            </a:r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利用</a:t>
            </a:r>
            <a:r>
              <a:rPr lang="ja-JP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者</a:t>
            </a:r>
            <a:r>
              <a:rPr lang="ja-JP" sz="1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に対し、記載内容を</a:t>
            </a:r>
            <a:r>
              <a:rPr lang="ja-JP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説明</a:t>
            </a:r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し</a:t>
            </a:r>
            <a:r>
              <a:rPr lang="ja-JP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在宅でのサービス提供</a:t>
            </a:r>
            <a:r>
              <a:rPr lang="ja-JP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sz="1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希望する旨の署名を</a:t>
            </a:r>
            <a:r>
              <a:rPr lang="ja-JP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もらう</a:t>
            </a:r>
            <a:endParaRPr lang="ja-JP" sz="1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09" name="テキスト ボックス 5"/>
          <p:cNvSpPr txBox="1"/>
          <p:nvPr/>
        </p:nvSpPr>
        <p:spPr>
          <a:xfrm>
            <a:off x="955347" y="3626808"/>
            <a:ext cx="3456000" cy="648997"/>
          </a:xfrm>
          <a:prstGeom prst="rect">
            <a:avLst/>
          </a:prstGeom>
          <a:noFill/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上記①および　②個別支援計画書の写し　を</a:t>
            </a:r>
            <a:endParaRPr lang="en-US" altLang="ja-JP" sz="1400" kern="100" dirty="0" smtClean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日田市</a:t>
            </a:r>
            <a:r>
              <a:rPr lang="ja-JP" sz="1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役所社会福祉課障害福祉係に提出</a:t>
            </a:r>
          </a:p>
        </p:txBody>
      </p:sp>
      <p:sp>
        <p:nvSpPr>
          <p:cNvPr id="1110" name="テキスト ボックス 7"/>
          <p:cNvSpPr txBox="1"/>
          <p:nvPr/>
        </p:nvSpPr>
        <p:spPr>
          <a:xfrm>
            <a:off x="958534" y="4755283"/>
            <a:ext cx="4696308" cy="648997"/>
          </a:xfrm>
          <a:prstGeom prst="rect">
            <a:avLst/>
          </a:prstGeom>
          <a:solidFill>
            <a:schemeClr val="lt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サービス担当者等の市</a:t>
            </a:r>
            <a:r>
              <a:rPr lang="ja-JP" altLang="en-US" sz="1400" kern="10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職員</a:t>
            </a:r>
            <a:r>
              <a:rPr lang="ja-JP" altLang="en-US" sz="1400" kern="10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が自宅もしくは事業所</a:t>
            </a:r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を訪問し、本人と面談</a:t>
            </a:r>
            <a:endParaRPr lang="ja-JP" sz="1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11" name="テキスト ボックス 9"/>
          <p:cNvSpPr txBox="1"/>
          <p:nvPr/>
        </p:nvSpPr>
        <p:spPr>
          <a:xfrm>
            <a:off x="958535" y="5773351"/>
            <a:ext cx="2848194" cy="648997"/>
          </a:xfrm>
          <a:prstGeom prst="rect">
            <a:avLst/>
          </a:prstGeom>
          <a:solidFill>
            <a:schemeClr val="lt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訪問</a:t>
            </a:r>
            <a:r>
              <a:rPr lang="ja-JP" altLang="en-US" sz="14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した職員</a:t>
            </a:r>
            <a:r>
              <a:rPr lang="en-US" altLang="ja-JP" sz="14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+</a:t>
            </a:r>
            <a:r>
              <a:rPr lang="ja-JP" altLang="en-US" sz="14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市の請求担当者で在宅支援が</a:t>
            </a:r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適当</a:t>
            </a:r>
            <a:r>
              <a:rPr lang="ja-JP" altLang="en-US" sz="14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かどうか審査</a:t>
            </a:r>
            <a:endParaRPr lang="ja-JP" sz="1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12" name="テキスト ボックス 10"/>
          <p:cNvSpPr txBox="1"/>
          <p:nvPr/>
        </p:nvSpPr>
        <p:spPr>
          <a:xfrm>
            <a:off x="915808" y="7659273"/>
            <a:ext cx="5724000" cy="648997"/>
          </a:xfrm>
          <a:prstGeom prst="rect">
            <a:avLst/>
          </a:prstGeom>
          <a:solidFill>
            <a:schemeClr val="lt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ja-JP" altLang="en-US" sz="14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①支援内容記録簿　　　　　　 　・・・毎月提出</a:t>
            </a:r>
            <a:endParaRPr lang="en-US" altLang="ja-JP" sz="1400" kern="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②個別支援計画書</a:t>
            </a:r>
            <a:r>
              <a:rPr lang="ja-JP" altLang="en-US" sz="1400" kern="10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の写し  </a:t>
            </a:r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・</a:t>
            </a:r>
            <a:r>
              <a:rPr lang="ja-JP" altLang="en-US" sz="1400" kern="10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・・変更があった場合に提出</a:t>
            </a:r>
            <a:endParaRPr lang="ja-JP" sz="1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13" name="テキスト ボックス 9"/>
          <p:cNvSpPr txBox="1"/>
          <p:nvPr/>
        </p:nvSpPr>
        <p:spPr>
          <a:xfrm>
            <a:off x="958535" y="6829223"/>
            <a:ext cx="3011886" cy="433553"/>
          </a:xfrm>
          <a:prstGeom prst="rect">
            <a:avLst/>
          </a:prstGeom>
          <a:solidFill>
            <a:schemeClr val="lt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ja-JP" altLang="en-US" sz="1400" kern="100" dirty="0" smtClean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在宅にてサービス提供開始</a:t>
            </a:r>
            <a:endParaRPr lang="ja-JP" sz="1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14" name="テキスト ボックス 16"/>
          <p:cNvSpPr txBox="1"/>
          <p:nvPr/>
        </p:nvSpPr>
        <p:spPr>
          <a:xfrm>
            <a:off x="4892675" y="5777129"/>
            <a:ext cx="1885434" cy="648997"/>
          </a:xfrm>
          <a:prstGeom prst="rect">
            <a:avLst/>
          </a:prstGeom>
          <a:solidFill>
            <a:schemeClr val="lt1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rot="0" spcFirstLastPara="0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通所</a:t>
            </a:r>
            <a:r>
              <a:rPr lang="ja-JP" altLang="en-US" sz="14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でのサービス提供を継続</a:t>
            </a:r>
            <a:endParaRPr lang="ja-JP" sz="14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15" name="テキスト ボックス 26"/>
          <p:cNvSpPr txBox="1"/>
          <p:nvPr/>
        </p:nvSpPr>
        <p:spPr>
          <a:xfrm>
            <a:off x="2585280" y="6453153"/>
            <a:ext cx="1034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適当である</a:t>
            </a:r>
            <a:endParaRPr kumimoji="1" lang="ja-JP" altLang="en-US" sz="14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16" name="テキスト ボックス 111"/>
          <p:cNvSpPr txBox="1"/>
          <p:nvPr/>
        </p:nvSpPr>
        <p:spPr>
          <a:xfrm>
            <a:off x="3761847" y="5773351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適当</a:t>
            </a:r>
            <a:r>
              <a:rPr kumimoji="1" lang="ja-JP" altLang="en-US" sz="1400" dirty="0" smtClean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でない</a:t>
            </a:r>
            <a:endParaRPr kumimoji="1" lang="ja-JP" altLang="en-US" sz="14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17" name="テキスト ボックス 120"/>
          <p:cNvSpPr txBox="1"/>
          <p:nvPr/>
        </p:nvSpPr>
        <p:spPr>
          <a:xfrm>
            <a:off x="1557674" y="202749"/>
            <a:ext cx="3874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在宅でのサービス提供　</a:t>
            </a:r>
            <a:r>
              <a:rPr lang="ja-JP" altLang="ja-JP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決定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までの流れ</a:t>
            </a:r>
            <a:r>
              <a:rPr lang="en-US" altLang="ja-JP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kumimoji="1" lang="ja-JP" altLang="en-US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18" name="ホームベース 121"/>
          <p:cNvSpPr/>
          <p:nvPr/>
        </p:nvSpPr>
        <p:spPr>
          <a:xfrm rot="5400000">
            <a:off x="-39177" y="1007326"/>
            <a:ext cx="1187418" cy="82800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ホームベース 122"/>
          <p:cNvSpPr/>
          <p:nvPr/>
        </p:nvSpPr>
        <p:spPr>
          <a:xfrm rot="5400000">
            <a:off x="70490" y="3156816"/>
            <a:ext cx="941714" cy="82800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0" name="テキスト ボックス 123"/>
          <p:cNvSpPr txBox="1"/>
          <p:nvPr/>
        </p:nvSpPr>
        <p:spPr>
          <a:xfrm>
            <a:off x="39005" y="905160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通所にて</a:t>
            </a:r>
            <a:endParaRPr kumimoji="1" lang="en-US" altLang="ja-JP" sz="11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サービス</a:t>
            </a: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提供</a:t>
            </a:r>
            <a:endParaRPr kumimoji="1" lang="en-US" altLang="ja-JP" sz="11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21" name="ホームベース 124"/>
          <p:cNvSpPr/>
          <p:nvPr/>
        </p:nvSpPr>
        <p:spPr>
          <a:xfrm rot="5400000">
            <a:off x="-713774" y="5134812"/>
            <a:ext cx="2527363" cy="82800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2" name="テキスト ボックス 125"/>
          <p:cNvSpPr txBox="1"/>
          <p:nvPr/>
        </p:nvSpPr>
        <p:spPr>
          <a:xfrm>
            <a:off x="251551" y="523251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申請後</a:t>
            </a:r>
            <a:endParaRPr kumimoji="1" lang="en-US" altLang="ja-JP" sz="11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23" name="ホームベース 128"/>
          <p:cNvSpPr/>
          <p:nvPr/>
        </p:nvSpPr>
        <p:spPr>
          <a:xfrm rot="5400000">
            <a:off x="-381532" y="7340659"/>
            <a:ext cx="1862881" cy="82800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4" name="テキスト ボックス 130"/>
          <p:cNvSpPr txBox="1"/>
          <p:nvPr/>
        </p:nvSpPr>
        <p:spPr>
          <a:xfrm>
            <a:off x="166885" y="7340942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在宅支援</a:t>
            </a:r>
            <a:endParaRPr kumimoji="1" lang="en-US" altLang="ja-JP" sz="11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1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開始後</a:t>
            </a:r>
            <a:endParaRPr kumimoji="1" lang="en-US" altLang="ja-JP" sz="11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25" name="テキスト ボックス 136"/>
          <p:cNvSpPr txBox="1"/>
          <p:nvPr/>
        </p:nvSpPr>
        <p:spPr>
          <a:xfrm>
            <a:off x="19955" y="3248660"/>
            <a:ext cx="10599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在宅支援開始</a:t>
            </a:r>
            <a:endParaRPr kumimoji="1" lang="en-US" altLang="ja-JP" sz="105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05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kumimoji="1" lang="en-US" altLang="ja-JP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か月</a:t>
            </a:r>
            <a:r>
              <a:rPr kumimoji="1" lang="ja-JP" altLang="en-US" sz="105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前</a:t>
            </a:r>
            <a:r>
              <a:rPr kumimoji="1" lang="ja-JP" altLang="en-US" sz="105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まで</a:t>
            </a:r>
            <a:endParaRPr kumimoji="1" lang="en-US" altLang="ja-JP" sz="105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26" name="角丸四角形吹き出し 1"/>
          <p:cNvSpPr/>
          <p:nvPr/>
        </p:nvSpPr>
        <p:spPr>
          <a:xfrm>
            <a:off x="4644509" y="787597"/>
            <a:ext cx="2143125" cy="818306"/>
          </a:xfrm>
          <a:prstGeom prst="wedgeRoundRectCallout">
            <a:avLst>
              <a:gd name="adj1" fmla="val -61722"/>
              <a:gd name="adj2" fmla="val 11515"/>
              <a:gd name="adj3" fmla="val 16667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テキスト ボックス 9"/>
          <p:cNvSpPr txBox="1"/>
          <p:nvPr/>
        </p:nvSpPr>
        <p:spPr>
          <a:xfrm>
            <a:off x="4733084" y="947606"/>
            <a:ext cx="1965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事業所の運営規定に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在宅</a:t>
            </a:r>
            <a:r>
              <a:rPr kumimoji="1" lang="ja-JP" altLang="en-US" sz="1400" b="1" dirty="0"/>
              <a:t>支援</a:t>
            </a:r>
            <a:r>
              <a:rPr kumimoji="1" lang="ja-JP" altLang="en-US" sz="1400" b="1" dirty="0" smtClean="0"/>
              <a:t>の</a:t>
            </a:r>
            <a:r>
              <a:rPr kumimoji="1" lang="ja-JP" altLang="en-US" sz="1400" b="1" dirty="0"/>
              <a:t>内容</a:t>
            </a:r>
            <a:r>
              <a:rPr kumimoji="1" lang="ja-JP" altLang="en-US" sz="1400" b="1" dirty="0" smtClean="0"/>
              <a:t>を明記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5000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166</TotalTime>
  <Words>157</Words>
  <Application>JUST Focus</Application>
  <Paragraphs>25</Paragraph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日田市役所</Company>
  <LinksUpToDate>false</LinksUpToDate>
  <SharedDoc>false</SharedDoc>
  <HyperlinksChanged>false</HyperlinksChanged>
  <AppVersion>5.0.2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130181</dc:creator>
  <cp:lastModifiedBy>福祉保健部　社会福祉課</cp:lastModifiedBy>
  <cp:lastPrinted>2023-10-25T08:45:02Z</cp:lastPrinted>
  <dcterms:created xsi:type="dcterms:W3CDTF">2023-02-17T00:31:54Z</dcterms:created>
  <dcterms:modified xsi:type="dcterms:W3CDTF">2023-12-13T01:25:04Z</dcterms:modified>
  <cp:revision>57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