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07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06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40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588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6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18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86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18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78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71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6C29-F3F7-4FD9-BE0B-943D744A0E4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805A7-E9B1-40E9-86C1-FA6C67B8E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13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17346" t="16946" r="14572" b="7118"/>
          <a:stretch/>
        </p:blipFill>
        <p:spPr>
          <a:xfrm>
            <a:off x="261195" y="664505"/>
            <a:ext cx="8656726" cy="543115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530378" y="617400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御幸橋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378687" y="61523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一新橋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472136" y="2203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月隈公園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 rot="321493">
            <a:off x="3530378" y="1961805"/>
            <a:ext cx="1133062" cy="507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6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1235593" y="2048470"/>
            <a:ext cx="5184000" cy="25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850012" y="2620788"/>
            <a:ext cx="196947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 flipH="1" flipV="1">
            <a:off x="5098748" y="2015405"/>
            <a:ext cx="10583" cy="25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5332399" y="2938657"/>
            <a:ext cx="432000" cy="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48969" y="5089246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28.8m</a:t>
            </a: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1235593" y="5032570"/>
            <a:ext cx="51840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1235593" y="4568470"/>
            <a:ext cx="0" cy="65927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419593" y="4574486"/>
            <a:ext cx="0" cy="65325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881228" y="2042455"/>
            <a:ext cx="36843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867163" y="4563115"/>
            <a:ext cx="36843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1072082" y="2078681"/>
            <a:ext cx="5986" cy="240281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525740" y="3097336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14m</a:t>
            </a:r>
          </a:p>
        </p:txBody>
      </p:sp>
      <p:cxnSp>
        <p:nvCxnSpPr>
          <p:cNvPr id="60" name="直線コネクタ 59"/>
          <p:cNvCxnSpPr/>
          <p:nvPr/>
        </p:nvCxnSpPr>
        <p:spPr>
          <a:xfrm>
            <a:off x="5098748" y="4512810"/>
            <a:ext cx="1" cy="35680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>
            <a:off x="1280249" y="4691209"/>
            <a:ext cx="3818498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2838487" y="4703401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21.3m</a:t>
            </a:r>
          </a:p>
        </p:txBody>
      </p:sp>
      <p:cxnSp>
        <p:nvCxnSpPr>
          <p:cNvPr id="66" name="直線矢印コネクタ 65"/>
          <p:cNvCxnSpPr/>
          <p:nvPr/>
        </p:nvCxnSpPr>
        <p:spPr>
          <a:xfrm>
            <a:off x="5109331" y="4703400"/>
            <a:ext cx="1310263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5074083" y="4047429"/>
            <a:ext cx="231817" cy="1596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5057113" y="4078494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1.6m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391634" y="4687464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7.5m</a:t>
            </a:r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5543299" y="4104063"/>
            <a:ext cx="8650" cy="43134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5514547" y="42045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2.3m</a:t>
            </a:r>
          </a:p>
        </p:txBody>
      </p:sp>
      <p:cxnSp>
        <p:nvCxnSpPr>
          <p:cNvPr id="79" name="直線矢印コネクタ 78"/>
          <p:cNvCxnSpPr/>
          <p:nvPr/>
        </p:nvCxnSpPr>
        <p:spPr>
          <a:xfrm flipV="1">
            <a:off x="5739101" y="3901874"/>
            <a:ext cx="680492" cy="911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5902584" y="3886527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4.1m</a:t>
            </a:r>
          </a:p>
        </p:txBody>
      </p:sp>
      <p:cxnSp>
        <p:nvCxnSpPr>
          <p:cNvPr id="88" name="直線コネクタ 87"/>
          <p:cNvCxnSpPr/>
          <p:nvPr/>
        </p:nvCxnSpPr>
        <p:spPr>
          <a:xfrm flipH="1">
            <a:off x="5600077" y="3313239"/>
            <a:ext cx="36843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H="1">
            <a:off x="5572367" y="4075139"/>
            <a:ext cx="36843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flipV="1">
            <a:off x="5879475" y="3329178"/>
            <a:ext cx="0" cy="71987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5874868" y="3540156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4m</a:t>
            </a:r>
          </a:p>
        </p:txBody>
      </p:sp>
      <p:cxnSp>
        <p:nvCxnSpPr>
          <p:cNvPr id="94" name="直線コネクタ 93"/>
          <p:cNvCxnSpPr/>
          <p:nvPr/>
        </p:nvCxnSpPr>
        <p:spPr>
          <a:xfrm>
            <a:off x="5722996" y="3143184"/>
            <a:ext cx="1" cy="35680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5308506" y="3156258"/>
            <a:ext cx="1" cy="35680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5319964" y="3305064"/>
            <a:ext cx="396000" cy="79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Rtl" rtlCol="0" anchor="ctr"/>
          <a:lstStyle/>
          <a:p>
            <a:pPr algn="ctr"/>
            <a:r>
              <a:rPr lang="ja-JP" altLang="en-US" sz="1400" dirty="0"/>
              <a:t>東屋</a:t>
            </a:r>
          </a:p>
        </p:txBody>
      </p:sp>
      <p:cxnSp>
        <p:nvCxnSpPr>
          <p:cNvPr id="96" name="直線矢印コネクタ 95"/>
          <p:cNvCxnSpPr/>
          <p:nvPr/>
        </p:nvCxnSpPr>
        <p:spPr>
          <a:xfrm>
            <a:off x="5341189" y="3202873"/>
            <a:ext cx="370203" cy="694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テキスト ボックス 99"/>
          <p:cNvSpPr txBox="1"/>
          <p:nvPr/>
        </p:nvSpPr>
        <p:spPr>
          <a:xfrm>
            <a:off x="5255360" y="298439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2m</a:t>
            </a:r>
          </a:p>
        </p:txBody>
      </p:sp>
      <p:cxnSp>
        <p:nvCxnSpPr>
          <p:cNvPr id="101" name="直線矢印コネクタ 100"/>
          <p:cNvCxnSpPr/>
          <p:nvPr/>
        </p:nvCxnSpPr>
        <p:spPr>
          <a:xfrm flipV="1">
            <a:off x="5587983" y="2981036"/>
            <a:ext cx="757" cy="30833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5546310" y="297053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2m</a:t>
            </a:r>
          </a:p>
        </p:txBody>
      </p:sp>
      <p:cxnSp>
        <p:nvCxnSpPr>
          <p:cNvPr id="105" name="直線矢印コネクタ 104"/>
          <p:cNvCxnSpPr/>
          <p:nvPr/>
        </p:nvCxnSpPr>
        <p:spPr>
          <a:xfrm flipV="1">
            <a:off x="5523051" y="2086130"/>
            <a:ext cx="1233" cy="79731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5528505" y="2376364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5.3m</a:t>
            </a:r>
          </a:p>
        </p:txBody>
      </p:sp>
      <p:sp>
        <p:nvSpPr>
          <p:cNvPr id="109" name="楕円 108"/>
          <p:cNvSpPr/>
          <p:nvPr/>
        </p:nvSpPr>
        <p:spPr>
          <a:xfrm>
            <a:off x="6499804" y="2719876"/>
            <a:ext cx="146827" cy="158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10" name="直線コネクタ 109"/>
          <p:cNvCxnSpPr/>
          <p:nvPr/>
        </p:nvCxnSpPr>
        <p:spPr>
          <a:xfrm flipH="1">
            <a:off x="6377610" y="2029260"/>
            <a:ext cx="368430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 flipH="1" flipV="1">
            <a:off x="6573217" y="2078681"/>
            <a:ext cx="1" cy="58599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6646630" y="222328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4.5m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174339" y="505021"/>
            <a:ext cx="1854354" cy="4779744"/>
          </a:xfrm>
          <a:prstGeom prst="rect">
            <a:avLst/>
          </a:prstGeom>
          <a:noFill/>
        </p:spPr>
        <p:txBody>
          <a:bodyPr vert="wordArtVertRtl" wrap="square" lIns="91440" tIns="45720" rIns="91440" bIns="45720">
            <a:spAutoFit/>
          </a:bodyPr>
          <a:lstStyle/>
          <a:p>
            <a:pPr algn="ctr"/>
            <a:r>
              <a:rPr lang="ja-JP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寸法</a:t>
            </a:r>
            <a:endParaRPr lang="en-US" altLang="ja-JP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永山布政治所跡小公園</a:t>
            </a:r>
          </a:p>
        </p:txBody>
      </p:sp>
    </p:spTree>
    <p:extLst>
      <p:ext uri="{BB962C8B-B14F-4D97-AF65-F5344CB8AC3E}">
        <p14:creationId xmlns:p14="http://schemas.microsoft.com/office/powerpoint/2010/main" val="10062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26</Words>
  <Application>Microsoft Office PowerPoint</Application>
  <PresentationFormat>画面に合わせる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日田市役所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940090</dc:creator>
  <cp:lastModifiedBy>商工観光部　観光課</cp:lastModifiedBy>
  <cp:revision>18</cp:revision>
  <cp:lastPrinted>2022-09-14T06:52:42Z</cp:lastPrinted>
  <dcterms:created xsi:type="dcterms:W3CDTF">2017-10-25T08:59:14Z</dcterms:created>
  <dcterms:modified xsi:type="dcterms:W3CDTF">2022-09-29T02:27:36Z</dcterms:modified>
</cp:coreProperties>
</file>