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48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74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10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8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7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93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16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03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1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8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5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521DF-C7D1-4017-8269-891F41A3721B}" type="datetimeFigureOut">
              <a:rPr kumimoji="1" lang="ja-JP" altLang="en-US" smtClean="0"/>
              <a:t>2019/4/27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7D65-55F1-4E2C-AAD8-3C957283B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03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8" t="69731" r="59684" b="8965"/>
          <a:stretch/>
        </p:blipFill>
        <p:spPr>
          <a:xfrm>
            <a:off x="788279" y="557056"/>
            <a:ext cx="2746455" cy="300595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413171" y="109513"/>
            <a:ext cx="1569660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杉屋台　仕様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819809" y="3457912"/>
            <a:ext cx="0" cy="62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52650" y="3447401"/>
            <a:ext cx="0" cy="62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819809" y="3920367"/>
            <a:ext cx="2632841" cy="105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855076" y="3810006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200cm</a:t>
            </a:r>
            <a:endParaRPr kumimoji="1" lang="ja-JP" altLang="en-US" sz="1200" dirty="0"/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945936" y="3647095"/>
            <a:ext cx="2386617" cy="5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935426" y="3468422"/>
            <a:ext cx="0" cy="31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358060" y="3452654"/>
            <a:ext cx="0" cy="31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860331" y="3510461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188cm</a:t>
            </a:r>
            <a:endParaRPr kumimoji="1" lang="ja-JP" altLang="en-US" sz="12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3358060" y="620116"/>
            <a:ext cx="9817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431624" y="3505203"/>
            <a:ext cx="9081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4187594" y="620116"/>
            <a:ext cx="6029" cy="28903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940512" y="1397881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220cm</a:t>
            </a:r>
            <a:endParaRPr kumimoji="1" lang="ja-JP" altLang="en-US" sz="1200" dirty="0"/>
          </a:p>
        </p:txBody>
      </p:sp>
      <p:cxnSp>
        <p:nvCxnSpPr>
          <p:cNvPr id="31" name="直線矢印コネクタ 30"/>
          <p:cNvCxnSpPr/>
          <p:nvPr/>
        </p:nvCxnSpPr>
        <p:spPr>
          <a:xfrm flipH="1">
            <a:off x="3718787" y="1022136"/>
            <a:ext cx="1966" cy="24830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468420" y="1006373"/>
            <a:ext cx="417279" cy="7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481120" y="1915511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190cm</a:t>
            </a:r>
            <a:endParaRPr kumimoji="1" lang="ja-JP" altLang="en-US" sz="1200" dirty="0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77" t="26626" r="23125" b="51800"/>
          <a:stretch/>
        </p:blipFill>
        <p:spPr>
          <a:xfrm>
            <a:off x="5186421" y="584109"/>
            <a:ext cx="2784237" cy="2991575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1855076" y="25602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正面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96438" y="22524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横</a:t>
            </a:r>
            <a:endParaRPr kumimoji="1" lang="ja-JP" altLang="en-US" sz="1400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5322048" y="3359595"/>
            <a:ext cx="0" cy="62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7869305" y="3373858"/>
            <a:ext cx="0" cy="62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5322048" y="3884360"/>
            <a:ext cx="2514083" cy="105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270428" y="3801023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200cm</a:t>
            </a:r>
            <a:endParaRPr kumimoji="1" lang="ja-JP" altLang="en-US" sz="12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5417879" y="3406137"/>
            <a:ext cx="0" cy="31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7796482" y="3427529"/>
            <a:ext cx="0" cy="31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5394871" y="3585185"/>
            <a:ext cx="2386617" cy="5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254534" y="3507826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188cm</a:t>
            </a:r>
            <a:endParaRPr kumimoji="1" lang="ja-JP" altLang="en-US" sz="1200" dirty="0"/>
          </a:p>
        </p:txBody>
      </p:sp>
      <p:cxnSp>
        <p:nvCxnSpPr>
          <p:cNvPr id="53" name="直線コネクタ 52"/>
          <p:cNvCxnSpPr/>
          <p:nvPr/>
        </p:nvCxnSpPr>
        <p:spPr>
          <a:xfrm flipV="1">
            <a:off x="7371943" y="2483481"/>
            <a:ext cx="409545" cy="4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H="1">
            <a:off x="2751768" y="2519488"/>
            <a:ext cx="12943" cy="9489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2499253" y="2855455"/>
            <a:ext cx="53091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75cm</a:t>
            </a:r>
            <a:endParaRPr kumimoji="1" lang="ja-JP" altLang="en-US" sz="1200" dirty="0"/>
          </a:p>
        </p:txBody>
      </p:sp>
      <p:cxnSp>
        <p:nvCxnSpPr>
          <p:cNvPr id="58" name="直線コネクタ 57"/>
          <p:cNvCxnSpPr/>
          <p:nvPr/>
        </p:nvCxnSpPr>
        <p:spPr>
          <a:xfrm flipV="1">
            <a:off x="7247704" y="2156503"/>
            <a:ext cx="409545" cy="4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flipH="1">
            <a:off x="2764710" y="2192153"/>
            <a:ext cx="13938" cy="3164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849295" y="2231029"/>
            <a:ext cx="361244" cy="226591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en-US" altLang="ja-JP" sz="1000" dirty="0" smtClean="0"/>
              <a:t>21cm</a:t>
            </a:r>
            <a:endParaRPr kumimoji="1" lang="ja-JP" altLang="en-US" sz="1000" dirty="0"/>
          </a:p>
        </p:txBody>
      </p:sp>
      <p:cxnSp>
        <p:nvCxnSpPr>
          <p:cNvPr id="63" name="直線コネクタ 62"/>
          <p:cNvCxnSpPr/>
          <p:nvPr/>
        </p:nvCxnSpPr>
        <p:spPr>
          <a:xfrm flipV="1">
            <a:off x="514758" y="2175441"/>
            <a:ext cx="417279" cy="7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661039" y="2175441"/>
            <a:ext cx="13844" cy="12772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464220" y="3466511"/>
            <a:ext cx="417279" cy="7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26860" y="2665906"/>
            <a:ext cx="609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100cm</a:t>
            </a:r>
            <a:endParaRPr kumimoji="1" lang="ja-JP" altLang="en-US" sz="1200" dirty="0"/>
          </a:p>
        </p:txBody>
      </p:sp>
      <p:pic>
        <p:nvPicPr>
          <p:cNvPr id="68" name="Picture 3" descr="\\10.211.47.4\32\観光課\002 主管文書（観光振興係)\koda\新しいフォルダー (2)\DSCN1492.JPG"/>
          <p:cNvPicPr>
            <a:picLocks noChangeAspect="1" noChangeArrowheads="1"/>
          </p:cNvPicPr>
          <p:nvPr/>
        </p:nvPicPr>
        <p:blipFill rotWithShape="1">
          <a:blip r:embed="rId3" cstate="print"/>
          <a:srcRect t="12483" b="13213"/>
          <a:stretch/>
        </p:blipFill>
        <p:spPr bwMode="auto">
          <a:xfrm>
            <a:off x="4339630" y="4273624"/>
            <a:ext cx="4337602" cy="2417252"/>
          </a:xfrm>
          <a:prstGeom prst="rect">
            <a:avLst/>
          </a:prstGeom>
          <a:noFill/>
        </p:spPr>
      </p:pic>
      <p:pic>
        <p:nvPicPr>
          <p:cNvPr id="69" name="Picture 2" descr="\\10.211.47.4\32\観光課\002 主管文書（観光振興係)\koda\新しいフォルダー (2)\DSCN1490.JPG"/>
          <p:cNvPicPr>
            <a:picLocks noChangeAspect="1" noChangeArrowheads="1"/>
          </p:cNvPicPr>
          <p:nvPr/>
        </p:nvPicPr>
        <p:blipFill rotWithShape="1">
          <a:blip r:embed="rId4" cstate="print"/>
          <a:srcRect b="2779"/>
          <a:stretch/>
        </p:blipFill>
        <p:spPr bwMode="auto">
          <a:xfrm>
            <a:off x="655412" y="4282967"/>
            <a:ext cx="3302303" cy="24079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147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13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日田市役所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江田正臣</dc:creator>
  <cp:lastModifiedBy>江田正臣</cp:lastModifiedBy>
  <cp:revision>4</cp:revision>
  <dcterms:created xsi:type="dcterms:W3CDTF">2019-04-27T03:30:05Z</dcterms:created>
  <dcterms:modified xsi:type="dcterms:W3CDTF">2019-04-27T04:01:00Z</dcterms:modified>
</cp:coreProperties>
</file>